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>
      <p:cViewPr varScale="1">
        <p:scale>
          <a:sx n="77" d="100"/>
          <a:sy n="77" d="100"/>
        </p:scale>
        <p:origin x="102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CAC0C-BA6D-4626-A659-CED1C47E26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6173164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37780-4983-45BA-A165-38E50F2CA91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74897256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2507-03BD-4E61-9975-50B4F260446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63527303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AE8B9-ACBF-449A-BF4B-F8B47C1DA72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14604691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3E139-7C6F-40A6-BE05-23095F1DADB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59838484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48043-971F-46A9-9DC6-78282BE48C7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01640049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A9164-12ED-4EB3-8CAE-4F981C98BD2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7789077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ED216-B8DB-4E38-B8E0-5ED3B51E1D5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77863679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BD37A-79F5-4E46-B190-5FAE2E2A830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21553321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E0C26-8EEB-4FF1-88BA-4475E63F6B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13770020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30321-B20F-41E3-85F0-944EEECDF1B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61486486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9845B68-8FEC-445A-8B0A-5C846BFA7AF5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0170" marR="358140" algn="ctr">
              <a:lnSpc>
                <a:spcPct val="98000"/>
              </a:lnSpc>
              <a:spcBef>
                <a:spcPts val="5"/>
              </a:spcBef>
            </a:pP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раевой</a:t>
            </a:r>
            <a:r>
              <a:rPr lang="ru-RU" sz="2400" b="1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педагогических открытий года «СО-бытие»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Номинация: Молодой педагог.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8768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Кулик Даниил  Дмитриевич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физической культуры, тренер-педагог школьного спортивного клуба «Личный доктор»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«ПСОШ №2 ПМО»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стаж: 1,5 года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 средне - специальное</a:t>
            </a:r>
          </a:p>
          <a:p>
            <a:pPr marL="0" indent="0">
              <a:buNone/>
            </a:pP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5C328C2-C75E-08F3-A760-B830543DBA2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834" y="1600200"/>
            <a:ext cx="3575331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1038994"/>
      </p:ext>
    </p:extLst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sz="3200" dirty="0"/>
              <a:t>Мои планы:</a:t>
            </a:r>
            <a:br>
              <a:rPr lang="ru-RU" sz="3200" dirty="0"/>
            </a:br>
            <a:r>
              <a:rPr lang="ru-RU" sz="3200" dirty="0">
                <a:solidFill>
                  <a:srgbClr val="0070C0"/>
                </a:solidFill>
              </a:rPr>
              <a:t> </a:t>
            </a:r>
            <a:r>
              <a:rPr lang="ru-RU" sz="3200" dirty="0"/>
              <a:t>                                               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267200" cy="53340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 </a:t>
            </a:r>
            <a:endParaRPr lang="ru-RU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моих планах продолжить свою трудовую деятельность в общеобразовательном учреждении.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Планирую стать судьей в ГТО и  в волейболе.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повысить уровень своего педагогического мастерства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бы ты ни учился,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учишься для себя».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D33FE2F7-0FD8-AE3E-3BF0-71BA42DB21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95400"/>
            <a:ext cx="4267200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1542546"/>
      </p:ext>
    </p:extLst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417638"/>
          </a:xfrm>
        </p:spPr>
        <p:txBody>
          <a:bodyPr/>
          <a:lstStyle/>
          <a:p>
            <a:pPr algn="l"/>
            <a:r>
              <a:rPr lang="ru-RU" sz="3200" dirty="0"/>
              <a:t>       </a:t>
            </a:r>
            <a:r>
              <a:rPr lang="ru-RU" sz="3200" dirty="0">
                <a:solidFill>
                  <a:srgbClr val="0070C0"/>
                </a:solidFill>
              </a:rPr>
              <a:t> Достижения обучающихся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619250"/>
            <a:ext cx="4038600" cy="5162550"/>
          </a:xfrm>
        </p:spPr>
        <p:txBody>
          <a:bodyPr/>
          <a:lstStyle/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endParaRPr lang="ru-RU" sz="1800" dirty="0"/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F54444E4-86E1-2F14-6D8A-C32D40E7936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0097454"/>
              </p:ext>
            </p:extLst>
          </p:nvPr>
        </p:nvGraphicFramePr>
        <p:xfrm>
          <a:off x="762000" y="1828641"/>
          <a:ext cx="6629401" cy="4343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8008">
                  <a:extLst>
                    <a:ext uri="{9D8B030D-6E8A-4147-A177-3AD203B41FA5}">
                      <a16:colId xmlns:a16="http://schemas.microsoft.com/office/drawing/2014/main" val="4142546298"/>
                    </a:ext>
                  </a:extLst>
                </a:gridCol>
                <a:gridCol w="3084828">
                  <a:extLst>
                    <a:ext uri="{9D8B030D-6E8A-4147-A177-3AD203B41FA5}">
                      <a16:colId xmlns:a16="http://schemas.microsoft.com/office/drawing/2014/main" val="2731473554"/>
                    </a:ext>
                  </a:extLst>
                </a:gridCol>
                <a:gridCol w="2476565">
                  <a:extLst>
                    <a:ext uri="{9D8B030D-6E8A-4147-A177-3AD203B41FA5}">
                      <a16:colId xmlns:a16="http://schemas.microsoft.com/office/drawing/2014/main" val="3049624747"/>
                    </a:ext>
                  </a:extLst>
                </a:gridCol>
              </a:tblGrid>
              <a:tr h="41940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Районные Президентские игры 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 место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389459305"/>
                  </a:ext>
                </a:extLst>
              </a:tr>
              <a:tr h="1188337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2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Краевые Президентские игры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Бег 30 м.- 2 место</a:t>
                      </a: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Баскетбол-2 место</a:t>
                      </a: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Футбол- 2 место</a:t>
                      </a: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 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63717"/>
                  </a:ext>
                </a:extLst>
              </a:tr>
              <a:tr h="41940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3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Краевое первенство по футболу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 место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208251104"/>
                  </a:ext>
                </a:extLst>
              </a:tr>
              <a:tr h="62910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4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Муниципальная  игра по волейболу среди 5-9 классов.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 место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975969925"/>
                  </a:ext>
                </a:extLst>
              </a:tr>
              <a:tr h="62910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5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Муниципальная  игра по волейболу среди 5-9 по бадминтону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 место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1666509874"/>
                  </a:ext>
                </a:extLst>
              </a:tr>
              <a:tr h="629100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6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Муниципальная  игра по волейболу среди 5-9 по баскетболу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3 место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3493115381"/>
                  </a:ext>
                </a:extLst>
              </a:tr>
              <a:tr h="42912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7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Районные соревнования по волейболу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 место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39" marR="62239" marT="0" marB="0"/>
                </a:tc>
                <a:extLst>
                  <a:ext uri="{0D108BD9-81ED-4DB2-BD59-A6C34878D82A}">
                    <a16:rowId xmlns:a16="http://schemas.microsoft.com/office/drawing/2014/main" val="473321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715241"/>
      </p:ext>
    </p:extLst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143000"/>
          </a:xfrm>
        </p:spPr>
        <p:txBody>
          <a:bodyPr/>
          <a:lstStyle/>
          <a:p>
            <a:br>
              <a:rPr lang="ru-RU" sz="2800" dirty="0"/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конкурс наставничества «Педагогический дуэт»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/>
              <a:t>                                                                                   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EF1F14C-6AB4-7750-9E7C-17C9187408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00200"/>
            <a:ext cx="4005958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986577"/>
      </p:ext>
    </p:extLst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ru-RU" sz="2800" dirty="0"/>
              <a:t>                                                                                                                                </a:t>
            </a:r>
            <a:r>
              <a:rPr lang="ru-RU" sz="2800" dirty="0">
                <a:solidFill>
                  <a:srgbClr val="0070C0"/>
                </a:solidFill>
              </a:rPr>
              <a:t>Практический муниципальный семинар для молодых педагогов.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70D14CD-C541-53E6-F16A-0CD751E720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2" r="4522" b="11040"/>
          <a:stretch/>
        </p:blipFill>
        <p:spPr bwMode="auto">
          <a:xfrm rot="16200000">
            <a:off x="3883859" y="2197060"/>
            <a:ext cx="5342022" cy="36609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04661657"/>
      </p:ext>
    </p:extLst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33239-D462-E16E-2D8F-4D9E81596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52600"/>
          </a:xfrm>
        </p:spPr>
        <p:txBody>
          <a:bodyPr/>
          <a:lstStyle/>
          <a:p>
            <a:pPr algn="ctr"/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как бы  строго Вы меня не оценили.</a:t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Любой вердикт я с благодарностью приму.</a:t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Ведь главное, чтоб все здоровы были -</a:t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всё равно останусь верным делу своему.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 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9D58E9F-B48A-BC8D-839B-94125062261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10656"/>
            <a:ext cx="3886200" cy="2914650"/>
          </a:xfrm>
        </p:spPr>
      </p:pic>
      <p:pic>
        <p:nvPicPr>
          <p:cNvPr id="9" name="Объект 8">
            <a:extLst>
              <a:ext uri="{FF2B5EF4-FFF2-40B4-BE49-F238E27FC236}">
                <a16:creationId xmlns:a16="http://schemas.microsoft.com/office/drawing/2014/main" id="{FE8349FF-1F21-0CDE-863C-CA16FBDA6E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0" y="2710656"/>
            <a:ext cx="38862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969767"/>
      </p:ext>
    </p:extLst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Тема Offic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227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Тема Office</vt:lpstr>
      <vt:lpstr>  Краевой конкурс  педагогических открытий года «СО-бытие» Номинация: Молодой педагог.   </vt:lpstr>
      <vt:lpstr>Мои планы:                                                   </vt:lpstr>
      <vt:lpstr>        Достижения обучающихся</vt:lpstr>
      <vt:lpstr> Муниципальный конкурс наставничества «Педагогический дуэт»                                                                                         </vt:lpstr>
      <vt:lpstr>                                                                                                                                Практический муниципальный семинар для молодых педагогов.</vt:lpstr>
      <vt:lpstr> И как бы  строго Вы меня не оценили. Любой вердикт я с благодарностью приму. Ведь главное, чтоб все здоровы были - Я всё равно останусь верным делу своему.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Талия</dc:creator>
  <cp:lastModifiedBy>Пользователь</cp:lastModifiedBy>
  <cp:revision>80</cp:revision>
  <cp:lastPrinted>1601-01-01T00:00:00Z</cp:lastPrinted>
  <dcterms:created xsi:type="dcterms:W3CDTF">2013-08-22T09:34:29Z</dcterms:created>
  <dcterms:modified xsi:type="dcterms:W3CDTF">2024-12-26T08:20:29Z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