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9" r:id="rId4"/>
    <p:sldId id="259" r:id="rId5"/>
    <p:sldId id="270" r:id="rId6"/>
    <p:sldId id="260" r:id="rId7"/>
    <p:sldId id="271" r:id="rId8"/>
    <p:sldId id="261" r:id="rId9"/>
    <p:sldId id="262" r:id="rId10"/>
    <p:sldId id="272" r:id="rId11"/>
    <p:sldId id="263" r:id="rId12"/>
    <p:sldId id="27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75A23-A87D-4A3F-8086-311412C2E833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5FB75-A9B2-4DBA-A4A2-27831F576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45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5FB75-A9B2-4DBA-A4A2-27831F5766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4E6BE4A-D779-49D9-8C3E-17A3FBF3A64E}" type="datetimeFigureOut">
              <a:rPr lang="ru-RU" smtClean="0"/>
              <a:t>18.11.2015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D47796-3DF4-417E-8521-05F75FE2E7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podvignaroda.ru/filter/filterimage?path=VS/037/033-0682526-0612/00000378.jpg&amp;id=16321036&amp;id1=676f5441bc03b27d37d31c8f64b2749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://podvignaroda.ru/filter/filterimage?path=VS/128/033-0686044-3070%2b004-3069/00000314.jpg&amp;id=22162000&amp;id1=5af6073efa682c9aafdf654a4c380be4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obd-memorial.ru/memorial/fullimage?id=74181365&amp;id1=e1e83ccb356283555e401d9017ce6f40&amp;path=Z/011/033-0011458-0258/00000554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://podvignaroda.ru/filter/filterimage?path=VS/234/033-0690155-0530%2b011-0529/00000165.jpg&amp;id=30944393&amp;id1=127e23c824fb826968aaa35a82fdc8b6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podvignaroda.ru/filter/filterimage?path=VS/234/033-0690155-0530%2b011-0529/00000157.jpg&amp;id=30944367&amp;id1=f546cc63ca2695451c6dbae84f652e23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805264"/>
            <a:ext cx="6512511" cy="720080"/>
          </a:xfrm>
        </p:spPr>
        <p:txBody>
          <a:bodyPr/>
          <a:lstStyle/>
          <a:p>
            <a:pPr marL="182880" indent="0" algn="l">
              <a:buNone/>
            </a:pPr>
            <a:r>
              <a:rPr lang="ru-RU" sz="1800" dirty="0" smtClean="0"/>
              <a:t>Исполнила : А.С. </a:t>
            </a:r>
            <a:r>
              <a:rPr lang="ru-RU" sz="1800" dirty="0" err="1" smtClean="0"/>
              <a:t>Пучкова</a:t>
            </a:r>
            <a:r>
              <a:rPr lang="ru-RU" sz="1800" dirty="0" smtClean="0"/>
              <a:t> – ученица 4 класса</a:t>
            </a:r>
            <a:br>
              <a:rPr lang="ru-RU" sz="1800" dirty="0" smtClean="0"/>
            </a:br>
            <a:r>
              <a:rPr lang="ru-RU" sz="1800" dirty="0" smtClean="0"/>
              <a:t>п. Пограничный 2015г.</a:t>
            </a:r>
            <a:r>
              <a:rPr lang="ru-RU" sz="1800" dirty="0"/>
              <a:t/>
            </a:r>
            <a:br>
              <a:rPr lang="ru-RU" sz="1800" dirty="0"/>
            </a:b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3"/>
          </p:nvPr>
        </p:nvSpPr>
        <p:spPr>
          <a:xfrm>
            <a:off x="323527" y="731519"/>
            <a:ext cx="8390981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6000" dirty="0" smtClean="0"/>
              <a:t>Защитники Отечества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6912"/>
            <a:ext cx="3346450" cy="308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157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odvignaroda.ru/filter/filterimage?path=VS/037/033-0682526-0612/00000378.jpg&amp;id=16321036&amp;id1=676f5441bc03b27d37d31c8f64b27497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1701"/>
            <a:ext cx="9144000" cy="1238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3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140968"/>
            <a:ext cx="4608511" cy="2088232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 smtClean="0"/>
              <a:t>Медаль за отвагу</a:t>
            </a:r>
            <a:endParaRPr lang="ru-RU" sz="6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5" y="5517232"/>
            <a:ext cx="3388660" cy="12008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39" y="188640"/>
            <a:ext cx="359510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97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odvignaroda.ru/filter/filterimage?path=VS/128/033-0686044-3070%2b004-3069/00000314.jpg&amp;id=22162000&amp;id1=5af6073efa682c9aafdf654a4c380be4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7273"/>
            <a:ext cx="9144000" cy="1116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44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09800"/>
            <a:ext cx="5040559" cy="1258493"/>
          </a:xfrm>
        </p:spPr>
        <p:txBody>
          <a:bodyPr/>
          <a:lstStyle/>
          <a:p>
            <a:pPr marL="0" indent="0">
              <a:buNone/>
            </a:pPr>
            <a:r>
              <a:rPr lang="ru-RU" sz="6600" dirty="0" smtClean="0"/>
              <a:t>Орден Красного знамени</a:t>
            </a:r>
            <a:endParaRPr lang="ru-RU" sz="6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5" y="5517232"/>
            <a:ext cx="3388660" cy="12008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7282"/>
            <a:ext cx="3672408" cy="629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298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496943" cy="1008112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>
                <a:effectLst/>
              </a:rPr>
              <a:t>Пучков Сергей Викторович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" y="548680"/>
            <a:ext cx="7930013" cy="500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0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89240"/>
            <a:ext cx="8424935" cy="1008112"/>
          </a:xfrm>
        </p:spPr>
        <p:txBody>
          <a:bodyPr/>
          <a:lstStyle/>
          <a:p>
            <a:pPr marL="0" indent="0" algn="l">
              <a:buNone/>
            </a:pPr>
            <a:r>
              <a:rPr lang="ru-RU" sz="5400" dirty="0">
                <a:effectLst/>
              </a:rPr>
              <a:t>Пучков Игорь Сергеевич</a:t>
            </a:r>
            <a:endParaRPr lang="ru-RU" sz="5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" y="55133"/>
            <a:ext cx="8928695" cy="539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40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9053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667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03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589240"/>
            <a:ext cx="8784976" cy="936104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err="1">
                <a:effectLst/>
              </a:rPr>
              <a:t>Ряжин</a:t>
            </a:r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Алексей </a:t>
            </a:r>
            <a:r>
              <a:rPr lang="ru-RU" dirty="0" err="1" smtClean="0">
                <a:effectLst/>
              </a:rPr>
              <a:t>Евдокимович</a:t>
            </a:r>
            <a:r>
              <a:rPr lang="ru-RU" dirty="0" smtClean="0">
                <a:effectLst/>
              </a:rPr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169"/>
            <a:ext cx="3456384" cy="50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533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bd-memorial.ru/memorial/fullimage?id=74181365&amp;id1=e1e83ccb356283555e401d9017ce6f40&amp;path=Z/011/033-0011458-0258/0000055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97"/>
            <a:ext cx="9324528" cy="1049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75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1" y="2209800"/>
            <a:ext cx="4968552" cy="222731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Медаль за оборону Ленинграда </a:t>
            </a: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075765" y="5445224"/>
            <a:ext cx="3388660" cy="192096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14" y="260648"/>
            <a:ext cx="330554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340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odvignaroda.ru/filter/filterimage?path=VS/234/033-0690155-0530%2b011-0529/00000165.jpg&amp;id=30944393&amp;id1=127e23c824fb826968aaa35a82fdc8b6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00172"/>
            <a:ext cx="9290230" cy="1259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95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09800"/>
            <a:ext cx="4320479" cy="229932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Орден </a:t>
            </a:r>
            <a:br>
              <a:rPr lang="ru-RU" sz="3600" dirty="0" smtClean="0"/>
            </a:br>
            <a:r>
              <a:rPr lang="ru-RU" sz="3600" dirty="0" smtClean="0"/>
              <a:t>« </a:t>
            </a:r>
            <a:r>
              <a:rPr lang="ru-RU" sz="3600" dirty="0"/>
              <a:t>Отечественной войны-1 степени»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5" y="5517232"/>
            <a:ext cx="2632139" cy="12008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476673"/>
            <a:ext cx="4824536" cy="46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37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dvignaroda.ru/filter/filterimage?path=VS/234/033-0690155-0530%2b011-0529/00000157.jpg&amp;id=30944367&amp;id1=f546cc63ca2695451c6dbae84f652e23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1165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30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1" y="5301208"/>
            <a:ext cx="8054280" cy="1296144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effectLst/>
              </a:rPr>
              <a:t>Ряжин</a:t>
            </a:r>
            <a:r>
              <a:rPr lang="ru-RU" dirty="0">
                <a:effectLst/>
              </a:rPr>
              <a:t> Иван </a:t>
            </a:r>
            <a:r>
              <a:rPr lang="ru-RU" dirty="0" err="1">
                <a:effectLst/>
              </a:rPr>
              <a:t>Евдокимович</a:t>
            </a:r>
            <a:r>
              <a:rPr lang="ru-RU" dirty="0">
                <a:effectLst/>
              </a:rPr>
              <a:t>  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74" y="-16954"/>
            <a:ext cx="4031509" cy="53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011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429000"/>
            <a:ext cx="4752527" cy="1800200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/>
              <a:t>Медаль за оборону Сталинграда</a:t>
            </a:r>
            <a:endParaRPr lang="ru-RU" sz="5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75765" y="5445224"/>
            <a:ext cx="3388660" cy="192096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077"/>
            <a:ext cx="3240360" cy="594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62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422</TotalTime>
  <Words>40</Words>
  <Application>Microsoft Office PowerPoint</Application>
  <PresentationFormat>Экран (4:3)</PresentationFormat>
  <Paragraphs>13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Исполнила : А.С. Пучкова – ученица 4 класса п. Пограничный 2015г. </vt:lpstr>
      <vt:lpstr>Ряжин Алексей Евдокимович </vt:lpstr>
      <vt:lpstr>Презентация PowerPoint</vt:lpstr>
      <vt:lpstr>Медаль за оборону Ленинграда </vt:lpstr>
      <vt:lpstr>Презентация PowerPoint</vt:lpstr>
      <vt:lpstr>Орден  « Отечественной войны-1 степени» </vt:lpstr>
      <vt:lpstr>Презентация PowerPoint</vt:lpstr>
      <vt:lpstr>Ряжин Иван Евдокимович  </vt:lpstr>
      <vt:lpstr>Медаль за оборону Сталинграда</vt:lpstr>
      <vt:lpstr>Презентация PowerPoint</vt:lpstr>
      <vt:lpstr>Медаль за отвагу</vt:lpstr>
      <vt:lpstr>Презентация PowerPoint</vt:lpstr>
      <vt:lpstr>Орден Красного знамени</vt:lpstr>
      <vt:lpstr>Пучков Сергей Викторович</vt:lpstr>
      <vt:lpstr>Пучков Игорь Сергеевич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14</cp:revision>
  <dcterms:created xsi:type="dcterms:W3CDTF">2015-11-14T12:40:04Z</dcterms:created>
  <dcterms:modified xsi:type="dcterms:W3CDTF">2015-11-18T07:04:00Z</dcterms:modified>
</cp:coreProperties>
</file>